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8" r:id="rId2"/>
    <p:sldId id="284" r:id="rId3"/>
    <p:sldId id="287" r:id="rId4"/>
    <p:sldId id="292" r:id="rId5"/>
    <p:sldId id="289" r:id="rId6"/>
    <p:sldId id="290" r:id="rId7"/>
    <p:sldId id="288" r:id="rId8"/>
    <p:sldId id="294" r:id="rId9"/>
  </p:sldIdLst>
  <p:sldSz cx="9144000" cy="5143500" type="screen16x9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FF66CC"/>
    <a:srgbClr val="0000CC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59" autoAdjust="0"/>
    <p:restoredTop sz="87835" autoAdjust="0"/>
  </p:normalViewPr>
  <p:slideViewPr>
    <p:cSldViewPr>
      <p:cViewPr>
        <p:scale>
          <a:sx n="75" d="100"/>
          <a:sy n="75" d="100"/>
        </p:scale>
        <p:origin x="-918" y="-18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64C76BC-205B-408E-87AD-4CF9F648A18F}" type="doc">
      <dgm:prSet loTypeId="urn:microsoft.com/office/officeart/2005/8/layout/orgChart1" loCatId="hierarchy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kumimoji="1" lang="ja-JP" altLang="en-US"/>
        </a:p>
      </dgm:t>
    </dgm:pt>
    <dgm:pt modelId="{8C87B52A-24D1-4229-B5C1-14885BADB2E7}">
      <dgm:prSet phldrT="[テキスト]"/>
      <dgm:spPr/>
      <dgm:t>
        <a:bodyPr/>
        <a:lstStyle/>
        <a:p>
          <a:r>
            <a:rPr kumimoji="1" lang="ja-JP" altLang="en-US" dirty="0" smtClean="0">
              <a:latin typeface="Meiryo UI" pitchFamily="50" charset="-128"/>
              <a:ea typeface="Meiryo UI" pitchFamily="50" charset="-128"/>
            </a:rPr>
            <a:t>オーナー</a:t>
          </a:r>
          <a:endParaRPr kumimoji="1" lang="en-US" altLang="ja-JP" dirty="0" smtClean="0">
            <a:latin typeface="Meiryo UI" pitchFamily="50" charset="-128"/>
            <a:ea typeface="Meiryo UI" pitchFamily="50" charset="-128"/>
          </a:endParaRPr>
        </a:p>
        <a:p>
          <a:r>
            <a:rPr kumimoji="1" lang="ja-JP" altLang="en-US" dirty="0" smtClean="0">
              <a:latin typeface="Meiryo UI" pitchFamily="50" charset="-128"/>
              <a:ea typeface="Meiryo UI" pitchFamily="50" charset="-128"/>
            </a:rPr>
            <a:t>サイト</a:t>
          </a:r>
          <a:endParaRPr kumimoji="1" lang="ja-JP" altLang="en-US" dirty="0">
            <a:latin typeface="Meiryo UI" pitchFamily="50" charset="-128"/>
            <a:ea typeface="Meiryo UI" pitchFamily="50" charset="-128"/>
          </a:endParaRPr>
        </a:p>
      </dgm:t>
    </dgm:pt>
    <dgm:pt modelId="{28CA16F4-595F-4469-8D93-E01455B8254D}" type="parTrans" cxnId="{2AC11AAF-8BE0-4C47-B502-26DB46E01857}">
      <dgm:prSet/>
      <dgm:spPr/>
      <dgm:t>
        <a:bodyPr/>
        <a:lstStyle/>
        <a:p>
          <a:endParaRPr kumimoji="1" lang="ja-JP" altLang="en-US"/>
        </a:p>
      </dgm:t>
    </dgm:pt>
    <dgm:pt modelId="{0A9AB2D2-F052-4115-A380-3C5E8389AD52}" type="sibTrans" cxnId="{2AC11AAF-8BE0-4C47-B502-26DB46E01857}">
      <dgm:prSet/>
      <dgm:spPr/>
      <dgm:t>
        <a:bodyPr/>
        <a:lstStyle/>
        <a:p>
          <a:endParaRPr kumimoji="1" lang="ja-JP" altLang="en-US"/>
        </a:p>
      </dgm:t>
    </dgm:pt>
    <dgm:pt modelId="{F49D0260-F9AD-47A5-9482-43B082A96B89}">
      <dgm:prSet phldrT="[テキスト]"/>
      <dgm:spPr/>
      <dgm:t>
        <a:bodyPr/>
        <a:lstStyle/>
        <a:p>
          <a:r>
            <a:rPr kumimoji="1" lang="ja-JP" altLang="en-US" dirty="0" smtClean="0">
              <a:latin typeface="Meiryo UI" pitchFamily="50" charset="-128"/>
              <a:ea typeface="Meiryo UI" pitchFamily="50" charset="-128"/>
            </a:rPr>
            <a:t>教室</a:t>
          </a:r>
          <a:r>
            <a:rPr kumimoji="1" lang="en-US" altLang="ja-JP" dirty="0" smtClean="0">
              <a:latin typeface="Meiryo UI" pitchFamily="50" charset="-128"/>
              <a:ea typeface="Meiryo UI" pitchFamily="50" charset="-128"/>
            </a:rPr>
            <a:t>A</a:t>
          </a:r>
        </a:p>
        <a:p>
          <a:r>
            <a:rPr kumimoji="1" lang="ja-JP" altLang="en-US" dirty="0" smtClean="0">
              <a:latin typeface="Meiryo UI" pitchFamily="50" charset="-128"/>
              <a:ea typeface="Meiryo UI" pitchFamily="50" charset="-128"/>
            </a:rPr>
            <a:t>直営</a:t>
          </a:r>
          <a:endParaRPr kumimoji="1" lang="en-US" altLang="ja-JP" dirty="0" smtClean="0">
            <a:latin typeface="Meiryo UI" pitchFamily="50" charset="-128"/>
            <a:ea typeface="Meiryo UI" pitchFamily="50" charset="-128"/>
          </a:endParaRPr>
        </a:p>
      </dgm:t>
    </dgm:pt>
    <dgm:pt modelId="{B7C17719-DF10-4756-8B91-03A44BEB726C}" type="parTrans" cxnId="{DA594ABD-82EC-475B-B55E-F3C8A6EF914E}">
      <dgm:prSet/>
      <dgm:spPr/>
      <dgm:t>
        <a:bodyPr/>
        <a:lstStyle/>
        <a:p>
          <a:endParaRPr kumimoji="1" lang="ja-JP" altLang="en-US"/>
        </a:p>
      </dgm:t>
    </dgm:pt>
    <dgm:pt modelId="{C1242996-DF87-40E3-9541-E50D326F9F06}" type="sibTrans" cxnId="{DA594ABD-82EC-475B-B55E-F3C8A6EF914E}">
      <dgm:prSet/>
      <dgm:spPr/>
      <dgm:t>
        <a:bodyPr/>
        <a:lstStyle/>
        <a:p>
          <a:endParaRPr kumimoji="1" lang="ja-JP" altLang="en-US"/>
        </a:p>
      </dgm:t>
    </dgm:pt>
    <dgm:pt modelId="{4819E2D1-8C1A-44AC-9FB7-43699DFEA417}">
      <dgm:prSet phldrT="[テキスト]"/>
      <dgm:spPr/>
      <dgm:t>
        <a:bodyPr/>
        <a:lstStyle/>
        <a:p>
          <a:r>
            <a:rPr kumimoji="1" lang="ja-JP" altLang="en-US" dirty="0" smtClean="0">
              <a:latin typeface="Meiryo UI" pitchFamily="50" charset="-128"/>
              <a:ea typeface="Meiryo UI" pitchFamily="50" charset="-128"/>
            </a:rPr>
            <a:t>教室</a:t>
          </a:r>
          <a:r>
            <a:rPr kumimoji="1" lang="en-US" altLang="ja-JP" dirty="0" smtClean="0">
              <a:latin typeface="Meiryo UI" pitchFamily="50" charset="-128"/>
              <a:ea typeface="Meiryo UI" pitchFamily="50" charset="-128"/>
            </a:rPr>
            <a:t>B</a:t>
          </a:r>
        </a:p>
        <a:p>
          <a:r>
            <a:rPr kumimoji="1" lang="ja-JP" altLang="en-US" dirty="0" smtClean="0">
              <a:latin typeface="Meiryo UI" pitchFamily="50" charset="-128"/>
              <a:ea typeface="Meiryo UI" pitchFamily="50" charset="-128"/>
            </a:rPr>
            <a:t>フランチャイズ</a:t>
          </a:r>
          <a:endParaRPr kumimoji="1" lang="ja-JP" altLang="en-US" dirty="0">
            <a:latin typeface="Meiryo UI" pitchFamily="50" charset="-128"/>
            <a:ea typeface="Meiryo UI" pitchFamily="50" charset="-128"/>
          </a:endParaRPr>
        </a:p>
      </dgm:t>
    </dgm:pt>
    <dgm:pt modelId="{D62A02BE-EC5D-4EA1-8C6B-D9FD2D67171D}" type="parTrans" cxnId="{FBA35D5F-756B-42DF-ABDA-96066924FD85}">
      <dgm:prSet/>
      <dgm:spPr/>
      <dgm:t>
        <a:bodyPr/>
        <a:lstStyle/>
        <a:p>
          <a:endParaRPr kumimoji="1" lang="ja-JP" altLang="en-US"/>
        </a:p>
      </dgm:t>
    </dgm:pt>
    <dgm:pt modelId="{EDA0C389-3AEB-4A7E-B813-7B5F715BEB08}" type="sibTrans" cxnId="{FBA35D5F-756B-42DF-ABDA-96066924FD85}">
      <dgm:prSet/>
      <dgm:spPr/>
      <dgm:t>
        <a:bodyPr/>
        <a:lstStyle/>
        <a:p>
          <a:endParaRPr kumimoji="1" lang="ja-JP" altLang="en-US"/>
        </a:p>
      </dgm:t>
    </dgm:pt>
    <dgm:pt modelId="{7C5EEDD2-DB1B-4051-90AC-03DB0A4C1EA1}">
      <dgm:prSet phldrT="[テキスト]"/>
      <dgm:spPr/>
      <dgm:t>
        <a:bodyPr/>
        <a:lstStyle/>
        <a:p>
          <a:r>
            <a:rPr kumimoji="1" lang="ja-JP" altLang="en-US" dirty="0" smtClean="0">
              <a:latin typeface="Meiryo UI" pitchFamily="50" charset="-128"/>
              <a:ea typeface="Meiryo UI" pitchFamily="50" charset="-128"/>
            </a:rPr>
            <a:t>教室</a:t>
          </a:r>
          <a:r>
            <a:rPr kumimoji="1" lang="en-US" altLang="ja-JP" dirty="0" smtClean="0">
              <a:latin typeface="Meiryo UI" pitchFamily="50" charset="-128"/>
              <a:ea typeface="Meiryo UI" pitchFamily="50" charset="-128"/>
            </a:rPr>
            <a:t>C</a:t>
          </a:r>
        </a:p>
        <a:p>
          <a:r>
            <a:rPr kumimoji="1" lang="ja-JP" altLang="en-US" dirty="0" smtClean="0">
              <a:latin typeface="Meiryo UI" pitchFamily="50" charset="-128"/>
              <a:ea typeface="Meiryo UI" pitchFamily="50" charset="-128"/>
            </a:rPr>
            <a:t>コンサル契約</a:t>
          </a:r>
          <a:endParaRPr kumimoji="1" lang="ja-JP" altLang="en-US" dirty="0">
            <a:latin typeface="Meiryo UI" pitchFamily="50" charset="-128"/>
            <a:ea typeface="Meiryo UI" pitchFamily="50" charset="-128"/>
          </a:endParaRPr>
        </a:p>
      </dgm:t>
    </dgm:pt>
    <dgm:pt modelId="{38D77331-6CF5-41EF-9FFB-864668B14167}" type="parTrans" cxnId="{55B49AE8-9951-411B-9103-FB0DA9171800}">
      <dgm:prSet/>
      <dgm:spPr/>
      <dgm:t>
        <a:bodyPr/>
        <a:lstStyle/>
        <a:p>
          <a:endParaRPr kumimoji="1" lang="ja-JP" altLang="en-US"/>
        </a:p>
      </dgm:t>
    </dgm:pt>
    <dgm:pt modelId="{F677FCED-754E-4A5A-BA44-94FC9C72A00B}" type="sibTrans" cxnId="{55B49AE8-9951-411B-9103-FB0DA9171800}">
      <dgm:prSet/>
      <dgm:spPr/>
      <dgm:t>
        <a:bodyPr/>
        <a:lstStyle/>
        <a:p>
          <a:endParaRPr kumimoji="1" lang="ja-JP" altLang="en-US"/>
        </a:p>
      </dgm:t>
    </dgm:pt>
    <dgm:pt modelId="{590AE405-7794-4069-AE5A-907D963B00D0}" type="pres">
      <dgm:prSet presAssocID="{064C76BC-205B-408E-87AD-4CF9F648A18F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kumimoji="1" lang="ja-JP" altLang="en-US"/>
        </a:p>
      </dgm:t>
    </dgm:pt>
    <dgm:pt modelId="{FD9FAC02-1538-4CC5-A13B-FC502B9DFC11}" type="pres">
      <dgm:prSet presAssocID="{8C87B52A-24D1-4229-B5C1-14885BADB2E7}" presName="hierRoot1" presStyleCnt="0">
        <dgm:presLayoutVars>
          <dgm:hierBranch val="init"/>
        </dgm:presLayoutVars>
      </dgm:prSet>
      <dgm:spPr/>
    </dgm:pt>
    <dgm:pt modelId="{981B1181-2A53-4BF7-8141-E90E3FF89F34}" type="pres">
      <dgm:prSet presAssocID="{8C87B52A-24D1-4229-B5C1-14885BADB2E7}" presName="rootComposite1" presStyleCnt="0"/>
      <dgm:spPr/>
    </dgm:pt>
    <dgm:pt modelId="{DEADCE14-B30F-4D84-A8EA-23C78F094F11}" type="pres">
      <dgm:prSet presAssocID="{8C87B52A-24D1-4229-B5C1-14885BADB2E7}" presName="rootText1" presStyleLbl="node0" presStyleIdx="0" presStyleCnt="1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3CC18B2C-EA44-4717-A20C-970A5E561252}" type="pres">
      <dgm:prSet presAssocID="{8C87B52A-24D1-4229-B5C1-14885BADB2E7}" presName="rootConnector1" presStyleLbl="node1" presStyleIdx="0" presStyleCnt="0"/>
      <dgm:spPr/>
      <dgm:t>
        <a:bodyPr/>
        <a:lstStyle/>
        <a:p>
          <a:endParaRPr kumimoji="1" lang="ja-JP" altLang="en-US"/>
        </a:p>
      </dgm:t>
    </dgm:pt>
    <dgm:pt modelId="{44B346C2-E07A-40C6-9291-BDF7C5FF3817}" type="pres">
      <dgm:prSet presAssocID="{8C87B52A-24D1-4229-B5C1-14885BADB2E7}" presName="hierChild2" presStyleCnt="0"/>
      <dgm:spPr/>
    </dgm:pt>
    <dgm:pt modelId="{6AE51F52-C727-429A-9DE3-F3500F30471E}" type="pres">
      <dgm:prSet presAssocID="{B7C17719-DF10-4756-8B91-03A44BEB726C}" presName="Name37" presStyleLbl="parChTrans1D2" presStyleIdx="0" presStyleCnt="3"/>
      <dgm:spPr/>
      <dgm:t>
        <a:bodyPr/>
        <a:lstStyle/>
        <a:p>
          <a:endParaRPr kumimoji="1" lang="ja-JP" altLang="en-US"/>
        </a:p>
      </dgm:t>
    </dgm:pt>
    <dgm:pt modelId="{0DBFCABA-D60A-47F3-9CDE-F258109D39E8}" type="pres">
      <dgm:prSet presAssocID="{F49D0260-F9AD-47A5-9482-43B082A96B89}" presName="hierRoot2" presStyleCnt="0">
        <dgm:presLayoutVars>
          <dgm:hierBranch val="init"/>
        </dgm:presLayoutVars>
      </dgm:prSet>
      <dgm:spPr/>
    </dgm:pt>
    <dgm:pt modelId="{CA8F54E5-57AB-4809-9C38-4994E10B5D99}" type="pres">
      <dgm:prSet presAssocID="{F49D0260-F9AD-47A5-9482-43B082A96B89}" presName="rootComposite" presStyleCnt="0"/>
      <dgm:spPr/>
    </dgm:pt>
    <dgm:pt modelId="{A7733910-CF0E-4304-84BC-2204E54FCAB2}" type="pres">
      <dgm:prSet presAssocID="{F49D0260-F9AD-47A5-9482-43B082A96B89}" presName="rootText" presStyleLbl="node2" presStyleIdx="0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6B3AC9CA-57D0-40A7-BAB0-E0E526A3CAA6}" type="pres">
      <dgm:prSet presAssocID="{F49D0260-F9AD-47A5-9482-43B082A96B89}" presName="rootConnector" presStyleLbl="node2" presStyleIdx="0" presStyleCnt="3"/>
      <dgm:spPr/>
      <dgm:t>
        <a:bodyPr/>
        <a:lstStyle/>
        <a:p>
          <a:endParaRPr kumimoji="1" lang="ja-JP" altLang="en-US"/>
        </a:p>
      </dgm:t>
    </dgm:pt>
    <dgm:pt modelId="{1617D98D-AB4D-43DC-9568-4006631D4AE5}" type="pres">
      <dgm:prSet presAssocID="{F49D0260-F9AD-47A5-9482-43B082A96B89}" presName="hierChild4" presStyleCnt="0"/>
      <dgm:spPr/>
    </dgm:pt>
    <dgm:pt modelId="{CA34C342-FF66-44E5-AF19-B6CF7B092067}" type="pres">
      <dgm:prSet presAssocID="{F49D0260-F9AD-47A5-9482-43B082A96B89}" presName="hierChild5" presStyleCnt="0"/>
      <dgm:spPr/>
    </dgm:pt>
    <dgm:pt modelId="{781BB6D3-B94F-437E-B3A3-29248DA15DDF}" type="pres">
      <dgm:prSet presAssocID="{D62A02BE-EC5D-4EA1-8C6B-D9FD2D67171D}" presName="Name37" presStyleLbl="parChTrans1D2" presStyleIdx="1" presStyleCnt="3"/>
      <dgm:spPr/>
      <dgm:t>
        <a:bodyPr/>
        <a:lstStyle/>
        <a:p>
          <a:endParaRPr kumimoji="1" lang="ja-JP" altLang="en-US"/>
        </a:p>
      </dgm:t>
    </dgm:pt>
    <dgm:pt modelId="{8469F502-742E-443A-B557-7B01A060C5E7}" type="pres">
      <dgm:prSet presAssocID="{4819E2D1-8C1A-44AC-9FB7-43699DFEA417}" presName="hierRoot2" presStyleCnt="0">
        <dgm:presLayoutVars>
          <dgm:hierBranch val="init"/>
        </dgm:presLayoutVars>
      </dgm:prSet>
      <dgm:spPr/>
    </dgm:pt>
    <dgm:pt modelId="{28C4555F-8BFA-42E3-B06E-BFE5E76B1ADB}" type="pres">
      <dgm:prSet presAssocID="{4819E2D1-8C1A-44AC-9FB7-43699DFEA417}" presName="rootComposite" presStyleCnt="0"/>
      <dgm:spPr/>
    </dgm:pt>
    <dgm:pt modelId="{52428ECF-CCFE-4F06-A115-6AD2A5AE6C26}" type="pres">
      <dgm:prSet presAssocID="{4819E2D1-8C1A-44AC-9FB7-43699DFEA417}" presName="rootText" presStyleLbl="node2" presStyleIdx="1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184C4AFE-045D-4010-8126-314F5782A34C}" type="pres">
      <dgm:prSet presAssocID="{4819E2D1-8C1A-44AC-9FB7-43699DFEA417}" presName="rootConnector" presStyleLbl="node2" presStyleIdx="1" presStyleCnt="3"/>
      <dgm:spPr/>
      <dgm:t>
        <a:bodyPr/>
        <a:lstStyle/>
        <a:p>
          <a:endParaRPr kumimoji="1" lang="ja-JP" altLang="en-US"/>
        </a:p>
      </dgm:t>
    </dgm:pt>
    <dgm:pt modelId="{0FCCF928-DD02-495A-A7F3-2C509AC65E07}" type="pres">
      <dgm:prSet presAssocID="{4819E2D1-8C1A-44AC-9FB7-43699DFEA417}" presName="hierChild4" presStyleCnt="0"/>
      <dgm:spPr/>
    </dgm:pt>
    <dgm:pt modelId="{59815C69-F674-4932-96A0-B57BF5AB7630}" type="pres">
      <dgm:prSet presAssocID="{4819E2D1-8C1A-44AC-9FB7-43699DFEA417}" presName="hierChild5" presStyleCnt="0"/>
      <dgm:spPr/>
    </dgm:pt>
    <dgm:pt modelId="{5D031C3A-8B4A-46EE-B10D-4C3F344513C7}" type="pres">
      <dgm:prSet presAssocID="{38D77331-6CF5-41EF-9FFB-864668B14167}" presName="Name37" presStyleLbl="parChTrans1D2" presStyleIdx="2" presStyleCnt="3"/>
      <dgm:spPr/>
      <dgm:t>
        <a:bodyPr/>
        <a:lstStyle/>
        <a:p>
          <a:endParaRPr kumimoji="1" lang="ja-JP" altLang="en-US"/>
        </a:p>
      </dgm:t>
    </dgm:pt>
    <dgm:pt modelId="{F15B02B0-EC4E-49B8-9215-FA422F7CEFAD}" type="pres">
      <dgm:prSet presAssocID="{7C5EEDD2-DB1B-4051-90AC-03DB0A4C1EA1}" presName="hierRoot2" presStyleCnt="0">
        <dgm:presLayoutVars>
          <dgm:hierBranch val="init"/>
        </dgm:presLayoutVars>
      </dgm:prSet>
      <dgm:spPr/>
    </dgm:pt>
    <dgm:pt modelId="{3ADA1852-14DE-48CC-8445-893C63358742}" type="pres">
      <dgm:prSet presAssocID="{7C5EEDD2-DB1B-4051-90AC-03DB0A4C1EA1}" presName="rootComposite" presStyleCnt="0"/>
      <dgm:spPr/>
    </dgm:pt>
    <dgm:pt modelId="{647A60E2-A309-470E-9654-6A40CE41B6A6}" type="pres">
      <dgm:prSet presAssocID="{7C5EEDD2-DB1B-4051-90AC-03DB0A4C1EA1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kumimoji="1" lang="ja-JP" altLang="en-US"/>
        </a:p>
      </dgm:t>
    </dgm:pt>
    <dgm:pt modelId="{DE51E962-8EB1-46D8-A81B-6809F9536276}" type="pres">
      <dgm:prSet presAssocID="{7C5EEDD2-DB1B-4051-90AC-03DB0A4C1EA1}" presName="rootConnector" presStyleLbl="node2" presStyleIdx="2" presStyleCnt="3"/>
      <dgm:spPr/>
      <dgm:t>
        <a:bodyPr/>
        <a:lstStyle/>
        <a:p>
          <a:endParaRPr kumimoji="1" lang="ja-JP" altLang="en-US"/>
        </a:p>
      </dgm:t>
    </dgm:pt>
    <dgm:pt modelId="{F91BD10D-A72F-46B9-8654-483351B8DFB4}" type="pres">
      <dgm:prSet presAssocID="{7C5EEDD2-DB1B-4051-90AC-03DB0A4C1EA1}" presName="hierChild4" presStyleCnt="0"/>
      <dgm:spPr/>
    </dgm:pt>
    <dgm:pt modelId="{4BBD629D-D1DD-4634-A8A9-09112AD6A964}" type="pres">
      <dgm:prSet presAssocID="{7C5EEDD2-DB1B-4051-90AC-03DB0A4C1EA1}" presName="hierChild5" presStyleCnt="0"/>
      <dgm:spPr/>
    </dgm:pt>
    <dgm:pt modelId="{55A535AD-1312-49B4-B0AF-0E78215CCC5C}" type="pres">
      <dgm:prSet presAssocID="{8C87B52A-24D1-4229-B5C1-14885BADB2E7}" presName="hierChild3" presStyleCnt="0"/>
      <dgm:spPr/>
    </dgm:pt>
  </dgm:ptLst>
  <dgm:cxnLst>
    <dgm:cxn modelId="{DA594ABD-82EC-475B-B55E-F3C8A6EF914E}" srcId="{8C87B52A-24D1-4229-B5C1-14885BADB2E7}" destId="{F49D0260-F9AD-47A5-9482-43B082A96B89}" srcOrd="0" destOrd="0" parTransId="{B7C17719-DF10-4756-8B91-03A44BEB726C}" sibTransId="{C1242996-DF87-40E3-9541-E50D326F9F06}"/>
    <dgm:cxn modelId="{DEF755AF-799F-4CBD-967A-80C5D7795858}" type="presOf" srcId="{064C76BC-205B-408E-87AD-4CF9F648A18F}" destId="{590AE405-7794-4069-AE5A-907D963B00D0}" srcOrd="0" destOrd="0" presId="urn:microsoft.com/office/officeart/2005/8/layout/orgChart1"/>
    <dgm:cxn modelId="{D98A74CB-25FF-48E1-A731-5559FD6C881A}" type="presOf" srcId="{4819E2D1-8C1A-44AC-9FB7-43699DFEA417}" destId="{184C4AFE-045D-4010-8126-314F5782A34C}" srcOrd="1" destOrd="0" presId="urn:microsoft.com/office/officeart/2005/8/layout/orgChart1"/>
    <dgm:cxn modelId="{EE953868-14B1-4C45-9ED2-88912F07800F}" type="presOf" srcId="{F49D0260-F9AD-47A5-9482-43B082A96B89}" destId="{6B3AC9CA-57D0-40A7-BAB0-E0E526A3CAA6}" srcOrd="1" destOrd="0" presId="urn:microsoft.com/office/officeart/2005/8/layout/orgChart1"/>
    <dgm:cxn modelId="{FBA35D5F-756B-42DF-ABDA-96066924FD85}" srcId="{8C87B52A-24D1-4229-B5C1-14885BADB2E7}" destId="{4819E2D1-8C1A-44AC-9FB7-43699DFEA417}" srcOrd="1" destOrd="0" parTransId="{D62A02BE-EC5D-4EA1-8C6B-D9FD2D67171D}" sibTransId="{EDA0C389-3AEB-4A7E-B813-7B5F715BEB08}"/>
    <dgm:cxn modelId="{2AC11AAF-8BE0-4C47-B502-26DB46E01857}" srcId="{064C76BC-205B-408E-87AD-4CF9F648A18F}" destId="{8C87B52A-24D1-4229-B5C1-14885BADB2E7}" srcOrd="0" destOrd="0" parTransId="{28CA16F4-595F-4469-8D93-E01455B8254D}" sibTransId="{0A9AB2D2-F052-4115-A380-3C5E8389AD52}"/>
    <dgm:cxn modelId="{39632B5F-F7AF-4465-AA8A-F55C0A02CEE0}" type="presOf" srcId="{7C5EEDD2-DB1B-4051-90AC-03DB0A4C1EA1}" destId="{DE51E962-8EB1-46D8-A81B-6809F9536276}" srcOrd="1" destOrd="0" presId="urn:microsoft.com/office/officeart/2005/8/layout/orgChart1"/>
    <dgm:cxn modelId="{2C8F3DB0-B9BB-4857-8413-418A347BA70A}" type="presOf" srcId="{F49D0260-F9AD-47A5-9482-43B082A96B89}" destId="{A7733910-CF0E-4304-84BC-2204E54FCAB2}" srcOrd="0" destOrd="0" presId="urn:microsoft.com/office/officeart/2005/8/layout/orgChart1"/>
    <dgm:cxn modelId="{3DEFABE3-73E1-4A66-97DA-5DFF4973EC8D}" type="presOf" srcId="{8C87B52A-24D1-4229-B5C1-14885BADB2E7}" destId="{3CC18B2C-EA44-4717-A20C-970A5E561252}" srcOrd="1" destOrd="0" presId="urn:microsoft.com/office/officeart/2005/8/layout/orgChart1"/>
    <dgm:cxn modelId="{98650F19-7C5F-4155-9CA0-2821FCD806FE}" type="presOf" srcId="{8C87B52A-24D1-4229-B5C1-14885BADB2E7}" destId="{DEADCE14-B30F-4D84-A8EA-23C78F094F11}" srcOrd="0" destOrd="0" presId="urn:microsoft.com/office/officeart/2005/8/layout/orgChart1"/>
    <dgm:cxn modelId="{27575DB0-C3CF-49A3-91F8-C47B4E7A824B}" type="presOf" srcId="{D62A02BE-EC5D-4EA1-8C6B-D9FD2D67171D}" destId="{781BB6D3-B94F-437E-B3A3-29248DA15DDF}" srcOrd="0" destOrd="0" presId="urn:microsoft.com/office/officeart/2005/8/layout/orgChart1"/>
    <dgm:cxn modelId="{5DE610D9-0021-4DFC-9926-1E2BA652E9F2}" type="presOf" srcId="{7C5EEDD2-DB1B-4051-90AC-03DB0A4C1EA1}" destId="{647A60E2-A309-470E-9654-6A40CE41B6A6}" srcOrd="0" destOrd="0" presId="urn:microsoft.com/office/officeart/2005/8/layout/orgChart1"/>
    <dgm:cxn modelId="{02D23E9D-09DE-4354-BF72-10A4AE08772C}" type="presOf" srcId="{4819E2D1-8C1A-44AC-9FB7-43699DFEA417}" destId="{52428ECF-CCFE-4F06-A115-6AD2A5AE6C26}" srcOrd="0" destOrd="0" presId="urn:microsoft.com/office/officeart/2005/8/layout/orgChart1"/>
    <dgm:cxn modelId="{BA518FA2-9744-40F9-B312-934E2E01DFE0}" type="presOf" srcId="{B7C17719-DF10-4756-8B91-03A44BEB726C}" destId="{6AE51F52-C727-429A-9DE3-F3500F30471E}" srcOrd="0" destOrd="0" presId="urn:microsoft.com/office/officeart/2005/8/layout/orgChart1"/>
    <dgm:cxn modelId="{EF73B7C6-19C9-4C6E-B97A-EB6F20B2B060}" type="presOf" srcId="{38D77331-6CF5-41EF-9FFB-864668B14167}" destId="{5D031C3A-8B4A-46EE-B10D-4C3F344513C7}" srcOrd="0" destOrd="0" presId="urn:microsoft.com/office/officeart/2005/8/layout/orgChart1"/>
    <dgm:cxn modelId="{55B49AE8-9951-411B-9103-FB0DA9171800}" srcId="{8C87B52A-24D1-4229-B5C1-14885BADB2E7}" destId="{7C5EEDD2-DB1B-4051-90AC-03DB0A4C1EA1}" srcOrd="2" destOrd="0" parTransId="{38D77331-6CF5-41EF-9FFB-864668B14167}" sibTransId="{F677FCED-754E-4A5A-BA44-94FC9C72A00B}"/>
    <dgm:cxn modelId="{A66120BB-BDEF-420A-859A-F9E9648FC674}" type="presParOf" srcId="{590AE405-7794-4069-AE5A-907D963B00D0}" destId="{FD9FAC02-1538-4CC5-A13B-FC502B9DFC11}" srcOrd="0" destOrd="0" presId="urn:microsoft.com/office/officeart/2005/8/layout/orgChart1"/>
    <dgm:cxn modelId="{52F5B0FE-61F1-4CBF-86AC-87DA376772A8}" type="presParOf" srcId="{FD9FAC02-1538-4CC5-A13B-FC502B9DFC11}" destId="{981B1181-2A53-4BF7-8141-E90E3FF89F34}" srcOrd="0" destOrd="0" presId="urn:microsoft.com/office/officeart/2005/8/layout/orgChart1"/>
    <dgm:cxn modelId="{9295818B-096A-4B71-9034-594C29721ADB}" type="presParOf" srcId="{981B1181-2A53-4BF7-8141-E90E3FF89F34}" destId="{DEADCE14-B30F-4D84-A8EA-23C78F094F11}" srcOrd="0" destOrd="0" presId="urn:microsoft.com/office/officeart/2005/8/layout/orgChart1"/>
    <dgm:cxn modelId="{A970AA87-9BB2-4225-8DE9-636F5B088A8E}" type="presParOf" srcId="{981B1181-2A53-4BF7-8141-E90E3FF89F34}" destId="{3CC18B2C-EA44-4717-A20C-970A5E561252}" srcOrd="1" destOrd="0" presId="urn:microsoft.com/office/officeart/2005/8/layout/orgChart1"/>
    <dgm:cxn modelId="{01E5AC1A-D0BA-43C6-9B6D-0A650533AC0F}" type="presParOf" srcId="{FD9FAC02-1538-4CC5-A13B-FC502B9DFC11}" destId="{44B346C2-E07A-40C6-9291-BDF7C5FF3817}" srcOrd="1" destOrd="0" presId="urn:microsoft.com/office/officeart/2005/8/layout/orgChart1"/>
    <dgm:cxn modelId="{E5E2DA6D-A37C-4E61-846D-5CA2F010CEFD}" type="presParOf" srcId="{44B346C2-E07A-40C6-9291-BDF7C5FF3817}" destId="{6AE51F52-C727-429A-9DE3-F3500F30471E}" srcOrd="0" destOrd="0" presId="urn:microsoft.com/office/officeart/2005/8/layout/orgChart1"/>
    <dgm:cxn modelId="{041DBF8D-A150-4A48-9FB4-4768C904E65A}" type="presParOf" srcId="{44B346C2-E07A-40C6-9291-BDF7C5FF3817}" destId="{0DBFCABA-D60A-47F3-9CDE-F258109D39E8}" srcOrd="1" destOrd="0" presId="urn:microsoft.com/office/officeart/2005/8/layout/orgChart1"/>
    <dgm:cxn modelId="{8B5D3FBD-32BE-4D4E-AEB2-5DEB0DC2DB00}" type="presParOf" srcId="{0DBFCABA-D60A-47F3-9CDE-F258109D39E8}" destId="{CA8F54E5-57AB-4809-9C38-4994E10B5D99}" srcOrd="0" destOrd="0" presId="urn:microsoft.com/office/officeart/2005/8/layout/orgChart1"/>
    <dgm:cxn modelId="{275E0177-0E61-4A7F-81CB-B1147F9F24D4}" type="presParOf" srcId="{CA8F54E5-57AB-4809-9C38-4994E10B5D99}" destId="{A7733910-CF0E-4304-84BC-2204E54FCAB2}" srcOrd="0" destOrd="0" presId="urn:microsoft.com/office/officeart/2005/8/layout/orgChart1"/>
    <dgm:cxn modelId="{910BD535-88EB-4FB8-A2E9-5CABC8F48FE1}" type="presParOf" srcId="{CA8F54E5-57AB-4809-9C38-4994E10B5D99}" destId="{6B3AC9CA-57D0-40A7-BAB0-E0E526A3CAA6}" srcOrd="1" destOrd="0" presId="urn:microsoft.com/office/officeart/2005/8/layout/orgChart1"/>
    <dgm:cxn modelId="{9A4F39C7-B96F-4324-ACC8-51734FE5B895}" type="presParOf" srcId="{0DBFCABA-D60A-47F3-9CDE-F258109D39E8}" destId="{1617D98D-AB4D-43DC-9568-4006631D4AE5}" srcOrd="1" destOrd="0" presId="urn:microsoft.com/office/officeart/2005/8/layout/orgChart1"/>
    <dgm:cxn modelId="{E6D632BD-CF3C-4443-B96F-40EDA09D22DD}" type="presParOf" srcId="{0DBFCABA-D60A-47F3-9CDE-F258109D39E8}" destId="{CA34C342-FF66-44E5-AF19-B6CF7B092067}" srcOrd="2" destOrd="0" presId="urn:microsoft.com/office/officeart/2005/8/layout/orgChart1"/>
    <dgm:cxn modelId="{065CE02C-EA25-4819-ABD9-C465CBFF6B0C}" type="presParOf" srcId="{44B346C2-E07A-40C6-9291-BDF7C5FF3817}" destId="{781BB6D3-B94F-437E-B3A3-29248DA15DDF}" srcOrd="2" destOrd="0" presId="urn:microsoft.com/office/officeart/2005/8/layout/orgChart1"/>
    <dgm:cxn modelId="{D0E59612-5736-4906-B868-3F03E6502D9D}" type="presParOf" srcId="{44B346C2-E07A-40C6-9291-BDF7C5FF3817}" destId="{8469F502-742E-443A-B557-7B01A060C5E7}" srcOrd="3" destOrd="0" presId="urn:microsoft.com/office/officeart/2005/8/layout/orgChart1"/>
    <dgm:cxn modelId="{F34BB531-CE3B-44F9-ACD7-B81CC61018A8}" type="presParOf" srcId="{8469F502-742E-443A-B557-7B01A060C5E7}" destId="{28C4555F-8BFA-42E3-B06E-BFE5E76B1ADB}" srcOrd="0" destOrd="0" presId="urn:microsoft.com/office/officeart/2005/8/layout/orgChart1"/>
    <dgm:cxn modelId="{F8C9CC67-3D27-4651-B8BF-CD0A71CE69B6}" type="presParOf" srcId="{28C4555F-8BFA-42E3-B06E-BFE5E76B1ADB}" destId="{52428ECF-CCFE-4F06-A115-6AD2A5AE6C26}" srcOrd="0" destOrd="0" presId="urn:microsoft.com/office/officeart/2005/8/layout/orgChart1"/>
    <dgm:cxn modelId="{48383841-34E9-43AE-9196-2D53A6A76795}" type="presParOf" srcId="{28C4555F-8BFA-42E3-B06E-BFE5E76B1ADB}" destId="{184C4AFE-045D-4010-8126-314F5782A34C}" srcOrd="1" destOrd="0" presId="urn:microsoft.com/office/officeart/2005/8/layout/orgChart1"/>
    <dgm:cxn modelId="{D4322FF4-DCAD-43D0-AA9F-0FE701F4E3D5}" type="presParOf" srcId="{8469F502-742E-443A-B557-7B01A060C5E7}" destId="{0FCCF928-DD02-495A-A7F3-2C509AC65E07}" srcOrd="1" destOrd="0" presId="urn:microsoft.com/office/officeart/2005/8/layout/orgChart1"/>
    <dgm:cxn modelId="{3DC47912-74A1-42FC-9CA3-8D8C5F1A15DF}" type="presParOf" srcId="{8469F502-742E-443A-B557-7B01A060C5E7}" destId="{59815C69-F674-4932-96A0-B57BF5AB7630}" srcOrd="2" destOrd="0" presId="urn:microsoft.com/office/officeart/2005/8/layout/orgChart1"/>
    <dgm:cxn modelId="{4E6F388F-6332-467C-8B19-00E70B0FA183}" type="presParOf" srcId="{44B346C2-E07A-40C6-9291-BDF7C5FF3817}" destId="{5D031C3A-8B4A-46EE-B10D-4C3F344513C7}" srcOrd="4" destOrd="0" presId="urn:microsoft.com/office/officeart/2005/8/layout/orgChart1"/>
    <dgm:cxn modelId="{20DD4721-3571-49A9-85EF-B15C848D13C5}" type="presParOf" srcId="{44B346C2-E07A-40C6-9291-BDF7C5FF3817}" destId="{F15B02B0-EC4E-49B8-9215-FA422F7CEFAD}" srcOrd="5" destOrd="0" presId="urn:microsoft.com/office/officeart/2005/8/layout/orgChart1"/>
    <dgm:cxn modelId="{3A2D97CD-6C4A-425B-BFDC-26B809FC4172}" type="presParOf" srcId="{F15B02B0-EC4E-49B8-9215-FA422F7CEFAD}" destId="{3ADA1852-14DE-48CC-8445-893C63358742}" srcOrd="0" destOrd="0" presId="urn:microsoft.com/office/officeart/2005/8/layout/orgChart1"/>
    <dgm:cxn modelId="{8EA38023-4A6E-4C45-8865-C8225B582C95}" type="presParOf" srcId="{3ADA1852-14DE-48CC-8445-893C63358742}" destId="{647A60E2-A309-470E-9654-6A40CE41B6A6}" srcOrd="0" destOrd="0" presId="urn:microsoft.com/office/officeart/2005/8/layout/orgChart1"/>
    <dgm:cxn modelId="{6B8907D4-B05D-4A4E-B37F-E0F70C33AF70}" type="presParOf" srcId="{3ADA1852-14DE-48CC-8445-893C63358742}" destId="{DE51E962-8EB1-46D8-A81B-6809F9536276}" srcOrd="1" destOrd="0" presId="urn:microsoft.com/office/officeart/2005/8/layout/orgChart1"/>
    <dgm:cxn modelId="{B78F3135-F841-496D-9CC4-49335D857478}" type="presParOf" srcId="{F15B02B0-EC4E-49B8-9215-FA422F7CEFAD}" destId="{F91BD10D-A72F-46B9-8654-483351B8DFB4}" srcOrd="1" destOrd="0" presId="urn:microsoft.com/office/officeart/2005/8/layout/orgChart1"/>
    <dgm:cxn modelId="{473BACB5-6138-4248-BDCE-2AD65644EE20}" type="presParOf" srcId="{F15B02B0-EC4E-49B8-9215-FA422F7CEFAD}" destId="{4BBD629D-D1DD-4634-A8A9-09112AD6A964}" srcOrd="2" destOrd="0" presId="urn:microsoft.com/office/officeart/2005/8/layout/orgChart1"/>
    <dgm:cxn modelId="{528A1F36-D158-4279-BF2A-F3BFA1ADC6BA}" type="presParOf" srcId="{FD9FAC02-1538-4CC5-A13B-FC502B9DFC11}" destId="{55A535AD-1312-49B4-B0AF-0E78215CCC5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D031C3A-8B4A-46EE-B10D-4C3F344513C7}">
      <dsp:nvSpPr>
        <dsp:cNvPr id="0" name=""/>
        <dsp:cNvSpPr/>
      </dsp:nvSpPr>
      <dsp:spPr>
        <a:xfrm>
          <a:off x="2428892" y="1470139"/>
          <a:ext cx="1718458" cy="29824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49122"/>
              </a:lnTo>
              <a:lnTo>
                <a:pt x="1718458" y="149122"/>
              </a:lnTo>
              <a:lnTo>
                <a:pt x="1718458" y="29824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81BB6D3-B94F-437E-B3A3-29248DA15DDF}">
      <dsp:nvSpPr>
        <dsp:cNvPr id="0" name=""/>
        <dsp:cNvSpPr/>
      </dsp:nvSpPr>
      <dsp:spPr>
        <a:xfrm>
          <a:off x="2383172" y="1470139"/>
          <a:ext cx="91440" cy="29824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9824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AE51F52-C727-429A-9DE3-F3500F30471E}">
      <dsp:nvSpPr>
        <dsp:cNvPr id="0" name=""/>
        <dsp:cNvSpPr/>
      </dsp:nvSpPr>
      <dsp:spPr>
        <a:xfrm>
          <a:off x="710433" y="1470139"/>
          <a:ext cx="1718458" cy="298244"/>
        </a:xfrm>
        <a:custGeom>
          <a:avLst/>
          <a:gdLst/>
          <a:ahLst/>
          <a:cxnLst/>
          <a:rect l="0" t="0" r="0" b="0"/>
          <a:pathLst>
            <a:path>
              <a:moveTo>
                <a:pt x="1718458" y="0"/>
              </a:moveTo>
              <a:lnTo>
                <a:pt x="1718458" y="149122"/>
              </a:lnTo>
              <a:lnTo>
                <a:pt x="0" y="149122"/>
              </a:lnTo>
              <a:lnTo>
                <a:pt x="0" y="298244"/>
              </a:lnTo>
            </a:path>
          </a:pathLst>
        </a:custGeom>
        <a:noFill/>
        <a:ln w="254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EADCE14-B30F-4D84-A8EA-23C78F094F11}">
      <dsp:nvSpPr>
        <dsp:cNvPr id="0" name=""/>
        <dsp:cNvSpPr/>
      </dsp:nvSpPr>
      <dsp:spPr>
        <a:xfrm>
          <a:off x="1718785" y="760032"/>
          <a:ext cx="1420213" cy="710106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latin typeface="Meiryo UI" pitchFamily="50" charset="-128"/>
              <a:ea typeface="Meiryo UI" pitchFamily="50" charset="-128"/>
            </a:rPr>
            <a:t>オーナー</a:t>
          </a:r>
          <a:endParaRPr kumimoji="1" lang="en-US" altLang="ja-JP" sz="1500" kern="1200" dirty="0" smtClean="0">
            <a:latin typeface="Meiryo UI" pitchFamily="50" charset="-128"/>
            <a:ea typeface="Meiryo UI" pitchFamily="50" charset="-128"/>
          </a:endParaRP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latin typeface="Meiryo UI" pitchFamily="50" charset="-128"/>
              <a:ea typeface="Meiryo UI" pitchFamily="50" charset="-128"/>
            </a:rPr>
            <a:t>サイト</a:t>
          </a:r>
          <a:endParaRPr kumimoji="1" lang="ja-JP" altLang="en-US" sz="1500" kern="1200" dirty="0">
            <a:latin typeface="Meiryo UI" pitchFamily="50" charset="-128"/>
            <a:ea typeface="Meiryo UI" pitchFamily="50" charset="-128"/>
          </a:endParaRPr>
        </a:p>
      </dsp:txBody>
      <dsp:txXfrm>
        <a:off x="1718785" y="760032"/>
        <a:ext cx="1420213" cy="710106"/>
      </dsp:txXfrm>
    </dsp:sp>
    <dsp:sp modelId="{A7733910-CF0E-4304-84BC-2204E54FCAB2}">
      <dsp:nvSpPr>
        <dsp:cNvPr id="0" name=""/>
        <dsp:cNvSpPr/>
      </dsp:nvSpPr>
      <dsp:spPr>
        <a:xfrm>
          <a:off x="326" y="1768383"/>
          <a:ext cx="1420213" cy="71010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latin typeface="Meiryo UI" pitchFamily="50" charset="-128"/>
              <a:ea typeface="Meiryo UI" pitchFamily="50" charset="-128"/>
            </a:rPr>
            <a:t>教室</a:t>
          </a:r>
          <a:r>
            <a:rPr kumimoji="1" lang="en-US" altLang="ja-JP" sz="1500" kern="1200" dirty="0" smtClean="0">
              <a:latin typeface="Meiryo UI" pitchFamily="50" charset="-128"/>
              <a:ea typeface="Meiryo UI" pitchFamily="50" charset="-128"/>
            </a:rPr>
            <a:t>A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latin typeface="Meiryo UI" pitchFamily="50" charset="-128"/>
              <a:ea typeface="Meiryo UI" pitchFamily="50" charset="-128"/>
            </a:rPr>
            <a:t>直営</a:t>
          </a:r>
          <a:endParaRPr kumimoji="1" lang="en-US" altLang="ja-JP" sz="1500" kern="1200" dirty="0" smtClean="0">
            <a:latin typeface="Meiryo UI" pitchFamily="50" charset="-128"/>
            <a:ea typeface="Meiryo UI" pitchFamily="50" charset="-128"/>
          </a:endParaRPr>
        </a:p>
      </dsp:txBody>
      <dsp:txXfrm>
        <a:off x="326" y="1768383"/>
        <a:ext cx="1420213" cy="710106"/>
      </dsp:txXfrm>
    </dsp:sp>
    <dsp:sp modelId="{52428ECF-CCFE-4F06-A115-6AD2A5AE6C26}">
      <dsp:nvSpPr>
        <dsp:cNvPr id="0" name=""/>
        <dsp:cNvSpPr/>
      </dsp:nvSpPr>
      <dsp:spPr>
        <a:xfrm>
          <a:off x="1718785" y="1768383"/>
          <a:ext cx="1420213" cy="71010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latin typeface="Meiryo UI" pitchFamily="50" charset="-128"/>
              <a:ea typeface="Meiryo UI" pitchFamily="50" charset="-128"/>
            </a:rPr>
            <a:t>教室</a:t>
          </a:r>
          <a:r>
            <a:rPr kumimoji="1" lang="en-US" altLang="ja-JP" sz="1500" kern="1200" dirty="0" smtClean="0">
              <a:latin typeface="Meiryo UI" pitchFamily="50" charset="-128"/>
              <a:ea typeface="Meiryo UI" pitchFamily="50" charset="-128"/>
            </a:rPr>
            <a:t>B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latin typeface="Meiryo UI" pitchFamily="50" charset="-128"/>
              <a:ea typeface="Meiryo UI" pitchFamily="50" charset="-128"/>
            </a:rPr>
            <a:t>フランチャイズ</a:t>
          </a:r>
          <a:endParaRPr kumimoji="1" lang="ja-JP" altLang="en-US" sz="1500" kern="1200" dirty="0">
            <a:latin typeface="Meiryo UI" pitchFamily="50" charset="-128"/>
            <a:ea typeface="Meiryo UI" pitchFamily="50" charset="-128"/>
          </a:endParaRPr>
        </a:p>
      </dsp:txBody>
      <dsp:txXfrm>
        <a:off x="1718785" y="1768383"/>
        <a:ext cx="1420213" cy="710106"/>
      </dsp:txXfrm>
    </dsp:sp>
    <dsp:sp modelId="{647A60E2-A309-470E-9654-6A40CE41B6A6}">
      <dsp:nvSpPr>
        <dsp:cNvPr id="0" name=""/>
        <dsp:cNvSpPr/>
      </dsp:nvSpPr>
      <dsp:spPr>
        <a:xfrm>
          <a:off x="3437243" y="1768383"/>
          <a:ext cx="1420213" cy="710106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latin typeface="Meiryo UI" pitchFamily="50" charset="-128"/>
              <a:ea typeface="Meiryo UI" pitchFamily="50" charset="-128"/>
            </a:rPr>
            <a:t>教室</a:t>
          </a:r>
          <a:r>
            <a:rPr kumimoji="1" lang="en-US" altLang="ja-JP" sz="1500" kern="1200" dirty="0" smtClean="0">
              <a:latin typeface="Meiryo UI" pitchFamily="50" charset="-128"/>
              <a:ea typeface="Meiryo UI" pitchFamily="50" charset="-128"/>
            </a:rPr>
            <a:t>C</a:t>
          </a:r>
        </a:p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kumimoji="1" lang="ja-JP" altLang="en-US" sz="1500" kern="1200" dirty="0" smtClean="0">
              <a:latin typeface="Meiryo UI" pitchFamily="50" charset="-128"/>
              <a:ea typeface="Meiryo UI" pitchFamily="50" charset="-128"/>
            </a:rPr>
            <a:t>コンサル契約</a:t>
          </a:r>
          <a:endParaRPr kumimoji="1" lang="ja-JP" altLang="en-US" sz="1500" kern="1200" dirty="0">
            <a:latin typeface="Meiryo UI" pitchFamily="50" charset="-128"/>
            <a:ea typeface="Meiryo UI" pitchFamily="50" charset="-128"/>
          </a:endParaRPr>
        </a:p>
      </dsp:txBody>
      <dsp:txXfrm>
        <a:off x="3437243" y="1768383"/>
        <a:ext cx="1420213" cy="71010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9F2BB700-D04A-4D61-A52A-AF0592F32CA8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768" y="4715351"/>
            <a:ext cx="5438140" cy="4466591"/>
          </a:xfrm>
          <a:prstGeom prst="rect">
            <a:avLst/>
          </a:prstGeom>
        </p:spPr>
        <p:txBody>
          <a:bodyPr vert="horz" lIns="91001" tIns="45501" rIns="91001" bIns="45501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443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77FE3911-FFE8-49C6-A3AB-C162B2E6A8C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ja-JP" altLang="en-US" dirty="0" smtClean="0"/>
              <a:t>ああああ</a:t>
            </a:r>
          </a:p>
        </p:txBody>
      </p:sp>
      <p:sp>
        <p:nvSpPr>
          <p:cNvPr id="8196" name="スライド番号プレースホルダー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3CF70A-3009-4A2C-963C-341ADDB1CFD9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14973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283831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8903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6942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33915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1584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48978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359244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21131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402233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77940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AB1AB-E856-401E-A166-BECF75E04E11}" type="datetimeFigureOut">
              <a:rPr kumimoji="1" lang="ja-JP" altLang="en-US" smtClean="0"/>
              <a:pPr/>
              <a:t>2019/12/3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xmlns="" val="150867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76376" y="2041922"/>
            <a:ext cx="6588125" cy="97512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400" dirty="0" smtClean="0">
                <a:latin typeface="Meiryo UI" pitchFamily="50" charset="-128"/>
                <a:ea typeface="Meiryo UI" pitchFamily="50" charset="-128"/>
              </a:rPr>
              <a:t>第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3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８</a:t>
            </a:r>
            <a:r>
              <a:rPr lang="ja-JP" altLang="en-US" sz="4400" dirty="0" smtClean="0">
                <a:latin typeface="Meiryo UI" pitchFamily="50" charset="-128"/>
                <a:ea typeface="Meiryo UI" pitchFamily="50" charset="-128"/>
              </a:rPr>
              <a:t>回　</a:t>
            </a:r>
            <a:r>
              <a:rPr lang="en-US" altLang="ja-JP" sz="4400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lang="ja-JP" altLang="en-US" sz="4400" dirty="0" smtClean="0">
                <a:latin typeface="Meiryo UI" pitchFamily="50" charset="-128"/>
                <a:ea typeface="Meiryo UI" pitchFamily="50" charset="-128"/>
              </a:rPr>
              <a:t>勉強会</a:t>
            </a:r>
            <a:endParaRPr lang="ja-JP" altLang="en-US" sz="4400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14414" y="3143254"/>
            <a:ext cx="6899275" cy="9715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ja-JP" altLang="en-US" sz="3200" b="1" dirty="0" smtClean="0">
                <a:latin typeface="Meiryo UI" pitchFamily="50" charset="-128"/>
                <a:ea typeface="Meiryo UI" pitchFamily="50" charset="-128"/>
              </a:rPr>
              <a:t>テーマ①   　</a:t>
            </a:r>
            <a:r>
              <a:rPr lang="en-US" altLang="ja-JP" b="1" dirty="0" err="1" smtClean="0">
                <a:latin typeface="Meiryo UI" pitchFamily="50" charset="-128"/>
                <a:ea typeface="Meiryo UI" pitchFamily="50" charset="-128"/>
              </a:rPr>
              <a:t>SmartManagement</a:t>
            </a:r>
            <a:endParaRPr lang="en-US" altLang="ja-JP" sz="3200" b="1" dirty="0" smtClean="0">
              <a:latin typeface="Meiryo UI" pitchFamily="50" charset="-128"/>
              <a:ea typeface="Meiryo UI" pitchFamily="50" charset="-128"/>
            </a:endParaRPr>
          </a:p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テーマ②　　　　　　　　　</a:t>
            </a:r>
            <a:r>
              <a:rPr lang="en-US" altLang="ja-JP" b="1" dirty="0" smtClean="0">
                <a:latin typeface="Meiryo UI" pitchFamily="50" charset="-128"/>
                <a:ea typeface="Meiryo UI" pitchFamily="50" charset="-128"/>
              </a:rPr>
              <a:t>2020</a:t>
            </a:r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年教材</a:t>
            </a:r>
            <a:endParaRPr lang="en-US" altLang="ja-JP" sz="3200" b="1" dirty="0" smtClean="0"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7172" name="Picture 3" descr="C:\Users\arisawa\Desktop\Resized\アシスト／欧文ロ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506017"/>
            <a:ext cx="7620000" cy="153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スライド番号プレースホルダー 3"/>
          <p:cNvSpPr>
            <a:spLocks noGrp="1"/>
          </p:cNvSpPr>
          <p:nvPr>
            <p:ph type="sldNum" sz="quarter" idx="12"/>
          </p:nvPr>
        </p:nvSpPr>
        <p:spPr bwMode="auto">
          <a:xfrm>
            <a:off x="8347075" y="4677966"/>
            <a:ext cx="520700" cy="27384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C73A50E-16AA-4804-A9E0-E1DE6D9BCE34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85932"/>
            <a:ext cx="1571636" cy="153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円/楕円 4"/>
          <p:cNvSpPr/>
          <p:nvPr/>
        </p:nvSpPr>
        <p:spPr>
          <a:xfrm>
            <a:off x="71406" y="785800"/>
            <a:ext cx="2143140" cy="13573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Meiryo UI" pitchFamily="50" charset="-128"/>
                <a:ea typeface="Meiryo UI" pitchFamily="50" charset="-128"/>
              </a:rPr>
              <a:t>授業料管理</a:t>
            </a:r>
            <a:endParaRPr kumimoji="1" lang="ja-JP" altLang="en-US" b="1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214678" y="785800"/>
            <a:ext cx="2143140" cy="13573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Meiryo UI" pitchFamily="50" charset="-128"/>
                <a:ea typeface="Meiryo UI" pitchFamily="50" charset="-128"/>
              </a:rPr>
              <a:t>講師シフト・</a:t>
            </a:r>
            <a:endParaRPr kumimoji="1" lang="en-US" altLang="ja-JP" b="1" dirty="0" smtClean="0">
              <a:latin typeface="Meiryo UI" pitchFamily="50" charset="-128"/>
              <a:ea typeface="Meiryo UI" pitchFamily="50" charset="-128"/>
            </a:endParaRPr>
          </a:p>
          <a:p>
            <a:pPr algn="ctr"/>
            <a:r>
              <a:rPr kumimoji="1" lang="ja-JP" altLang="en-US" b="1" dirty="0" smtClean="0">
                <a:latin typeface="Meiryo UI" pitchFamily="50" charset="-128"/>
                <a:ea typeface="Meiryo UI" pitchFamily="50" charset="-128"/>
              </a:rPr>
              <a:t>給料</a:t>
            </a:r>
            <a:endParaRPr kumimoji="1" lang="ja-JP" altLang="en-US" b="1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71406" y="3429006"/>
            <a:ext cx="2143140" cy="1357322"/>
          </a:xfrm>
          <a:prstGeom prst="ellipse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生徒出欠</a:t>
            </a:r>
            <a:endParaRPr lang="en-US" altLang="ja-JP" b="1" dirty="0" smtClean="0">
              <a:latin typeface="Meiryo UI" pitchFamily="50" charset="-128"/>
              <a:ea typeface="Meiryo UI" pitchFamily="50" charset="-128"/>
            </a:endParaRPr>
          </a:p>
          <a:p>
            <a:pPr algn="ctr"/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管理・取得</a:t>
            </a:r>
            <a:endParaRPr lang="en-US" altLang="ja-JP" b="1" dirty="0" smtClean="0">
              <a:latin typeface="Meiryo UI" pitchFamily="50" charset="-128"/>
              <a:ea typeface="Meiryo UI" pitchFamily="50" charset="-128"/>
            </a:endParaRPr>
          </a:p>
          <a:p>
            <a:pPr algn="ctr"/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授業</a:t>
            </a:r>
            <a:endParaRPr kumimoji="1" lang="ja-JP" altLang="en-US" b="1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357818" y="1862734"/>
            <a:ext cx="3500462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latin typeface="Meiryo UI" pitchFamily="50" charset="-128"/>
                <a:ea typeface="Meiryo UI" pitchFamily="50" charset="-128"/>
              </a:rPr>
              <a:t>課題</a:t>
            </a:r>
            <a:endParaRPr kumimoji="1" lang="en-US" altLang="ja-JP" b="1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それぞれのｴｸｾﾙファイルを作成し、オーナーである自分しか管理できない</a:t>
            </a:r>
            <a:endParaRPr kumimoji="1" lang="ja-JP" altLang="en-US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500694" y="3005742"/>
            <a:ext cx="31432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教室数・生徒数・講師数が増えてきたときに、自分以外の人が見ても管理できる。</a:t>
            </a:r>
            <a:endParaRPr kumimoji="1" lang="ja-JP" altLang="en-US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4" name="テキスト ボックス 13"/>
          <p:cNvSpPr txBox="1"/>
          <p:nvPr/>
        </p:nvSpPr>
        <p:spPr>
          <a:xfrm>
            <a:off x="285720" y="214296"/>
            <a:ext cx="350046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Meiryo UI" pitchFamily="50" charset="-128"/>
                <a:ea typeface="Meiryo UI" pitchFamily="50" charset="-128"/>
              </a:rPr>
              <a:t>■個人事業主の場合</a:t>
            </a:r>
            <a:endParaRPr lang="en-US" altLang="ja-JP" sz="2400" b="1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9" name="円/楕円 8"/>
          <p:cNvSpPr/>
          <p:nvPr/>
        </p:nvSpPr>
        <p:spPr>
          <a:xfrm>
            <a:off x="3214678" y="3357568"/>
            <a:ext cx="2143140" cy="13573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生徒成績</a:t>
            </a:r>
            <a:endParaRPr lang="en-US" altLang="ja-JP" b="1" dirty="0" smtClean="0">
              <a:latin typeface="Meiryo UI" pitchFamily="50" charset="-128"/>
              <a:ea typeface="Meiryo UI" pitchFamily="50" charset="-128"/>
            </a:endParaRPr>
          </a:p>
          <a:p>
            <a:pPr algn="ctr"/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管理</a:t>
            </a:r>
            <a:endParaRPr kumimoji="1" lang="ja-JP" altLang="en-US" b="1" dirty="0"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3714" y="214296"/>
            <a:ext cx="187645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785932"/>
            <a:ext cx="1571636" cy="15332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円/楕円 4"/>
          <p:cNvSpPr/>
          <p:nvPr/>
        </p:nvSpPr>
        <p:spPr>
          <a:xfrm>
            <a:off x="71406" y="785800"/>
            <a:ext cx="2143140" cy="1357322"/>
          </a:xfrm>
          <a:prstGeom prst="ellips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Meiryo UI" pitchFamily="50" charset="-128"/>
                <a:ea typeface="Meiryo UI" pitchFamily="50" charset="-128"/>
              </a:rPr>
              <a:t>授業料管理</a:t>
            </a:r>
            <a:endParaRPr kumimoji="1" lang="ja-JP" altLang="en-US" b="1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円/楕円 5"/>
          <p:cNvSpPr/>
          <p:nvPr/>
        </p:nvSpPr>
        <p:spPr>
          <a:xfrm>
            <a:off x="3214678" y="785800"/>
            <a:ext cx="2143140" cy="1357322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b="1" dirty="0" smtClean="0">
                <a:latin typeface="Meiryo UI" pitchFamily="50" charset="-128"/>
                <a:ea typeface="Meiryo UI" pitchFamily="50" charset="-128"/>
              </a:rPr>
              <a:t>講師シフト・</a:t>
            </a:r>
            <a:endParaRPr kumimoji="1" lang="en-US" altLang="ja-JP" b="1" dirty="0" smtClean="0">
              <a:latin typeface="Meiryo UI" pitchFamily="50" charset="-128"/>
              <a:ea typeface="Meiryo UI" pitchFamily="50" charset="-128"/>
            </a:endParaRPr>
          </a:p>
          <a:p>
            <a:pPr algn="ctr"/>
            <a:r>
              <a:rPr kumimoji="1" lang="ja-JP" altLang="en-US" b="1" dirty="0" smtClean="0">
                <a:latin typeface="Meiryo UI" pitchFamily="50" charset="-128"/>
                <a:ea typeface="Meiryo UI" pitchFamily="50" charset="-128"/>
              </a:rPr>
              <a:t>給料</a:t>
            </a:r>
            <a:endParaRPr kumimoji="1" lang="ja-JP" altLang="en-US" b="1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" name="円/楕円 6"/>
          <p:cNvSpPr/>
          <p:nvPr/>
        </p:nvSpPr>
        <p:spPr>
          <a:xfrm>
            <a:off x="71406" y="3429006"/>
            <a:ext cx="2143140" cy="1357322"/>
          </a:xfrm>
          <a:prstGeom prst="ellipse">
            <a:avLst/>
          </a:prstGeom>
          <a:solidFill>
            <a:srgbClr val="0000CC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生徒出欠</a:t>
            </a:r>
            <a:endParaRPr lang="en-US" altLang="ja-JP" b="1" dirty="0" smtClean="0">
              <a:latin typeface="Meiryo UI" pitchFamily="50" charset="-128"/>
              <a:ea typeface="Meiryo UI" pitchFamily="50" charset="-128"/>
            </a:endParaRPr>
          </a:p>
          <a:p>
            <a:pPr algn="ctr"/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管理・取得</a:t>
            </a:r>
            <a:endParaRPr lang="en-US" altLang="ja-JP" b="1" dirty="0" smtClean="0">
              <a:latin typeface="Meiryo UI" pitchFamily="50" charset="-128"/>
              <a:ea typeface="Meiryo UI" pitchFamily="50" charset="-128"/>
            </a:endParaRPr>
          </a:p>
          <a:p>
            <a:pPr algn="ctr"/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授業</a:t>
            </a:r>
            <a:endParaRPr kumimoji="1" lang="ja-JP" altLang="en-US" b="1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5357818" y="3005742"/>
            <a:ext cx="335758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従業員・ビジネスパートナー・クライアントへの管理が簡単に行える。</a:t>
            </a:r>
            <a:endParaRPr kumimoji="1" lang="ja-JP" altLang="en-US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5286380" y="1862734"/>
            <a:ext cx="3500462" cy="923330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b="1" dirty="0" smtClean="0">
                <a:latin typeface="Meiryo UI" pitchFamily="50" charset="-128"/>
                <a:ea typeface="Meiryo UI" pitchFamily="50" charset="-128"/>
              </a:rPr>
              <a:t>課題</a:t>
            </a:r>
            <a:endParaRPr kumimoji="1" lang="en-US" altLang="ja-JP" b="1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複数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教室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(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フランチャイズ・コンサルティング）の管理を行いたい。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10" name="円/楕円 9"/>
          <p:cNvSpPr/>
          <p:nvPr/>
        </p:nvSpPr>
        <p:spPr>
          <a:xfrm>
            <a:off x="3214678" y="3357568"/>
            <a:ext cx="2143140" cy="1357322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生徒成績</a:t>
            </a:r>
            <a:endParaRPr lang="en-US" altLang="ja-JP" b="1" dirty="0" smtClean="0">
              <a:latin typeface="Meiryo UI" pitchFamily="50" charset="-128"/>
              <a:ea typeface="Meiryo UI" pitchFamily="50" charset="-128"/>
            </a:endParaRPr>
          </a:p>
          <a:p>
            <a:pPr algn="ctr"/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管理</a:t>
            </a:r>
            <a:endParaRPr kumimoji="1" lang="ja-JP" altLang="en-US" b="1" dirty="0"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43714" y="214296"/>
            <a:ext cx="1876453" cy="15001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テキスト ボックス 8"/>
          <p:cNvSpPr txBox="1"/>
          <p:nvPr/>
        </p:nvSpPr>
        <p:spPr>
          <a:xfrm>
            <a:off x="285720" y="214296"/>
            <a:ext cx="7715304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Meiryo UI" pitchFamily="50" charset="-128"/>
                <a:ea typeface="Meiryo UI" pitchFamily="50" charset="-128"/>
              </a:rPr>
              <a:t>■多店舗展開・フランチャイズ展開・コンサルティング展開</a:t>
            </a:r>
            <a:endParaRPr lang="en-US" altLang="ja-JP" sz="2400" b="1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857224" y="571486"/>
            <a:ext cx="350046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Meiryo UI" pitchFamily="50" charset="-128"/>
                <a:ea typeface="Meiryo UI" pitchFamily="50" charset="-128"/>
              </a:rPr>
              <a:t>■階層</a:t>
            </a:r>
            <a:endParaRPr lang="en-US" altLang="ja-JP" sz="2400" b="1" dirty="0" smtClean="0">
              <a:latin typeface="Meiryo UI" pitchFamily="50" charset="-128"/>
              <a:ea typeface="Meiryo UI" pitchFamily="50" charset="-128"/>
            </a:endParaRPr>
          </a:p>
        </p:txBody>
      </p:sp>
      <p:graphicFrame>
        <p:nvGraphicFramePr>
          <p:cNvPr id="3" name="図表 2"/>
          <p:cNvGraphicFramePr/>
          <p:nvPr/>
        </p:nvGraphicFramePr>
        <p:xfrm>
          <a:off x="2143108" y="428610"/>
          <a:ext cx="4857784" cy="323852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テキスト ボックス 3"/>
          <p:cNvSpPr txBox="1"/>
          <p:nvPr/>
        </p:nvSpPr>
        <p:spPr>
          <a:xfrm>
            <a:off x="3000364" y="3214692"/>
            <a:ext cx="314327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・各教室へインフォメーション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・教室の登録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・教室長アカウントの登録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・ロイヤルティの設定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314"/>
            <a:ext cx="9109684" cy="39290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85734"/>
            <a:ext cx="8715404" cy="16666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0482" y="1928808"/>
            <a:ext cx="8646100" cy="31432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" y="0"/>
            <a:ext cx="9358346" cy="5445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00166" y="2854113"/>
            <a:ext cx="60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1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school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　              月額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12000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円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アプリ利用　１名につき月額    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6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00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円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000100" y="2211171"/>
            <a:ext cx="350046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Meiryo UI" pitchFamily="50" charset="-128"/>
                <a:ea typeface="Meiryo UI" pitchFamily="50" charset="-128"/>
              </a:rPr>
              <a:t>費用</a:t>
            </a:r>
            <a:endParaRPr lang="en-US" altLang="ja-JP" sz="2400" b="1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1152500" y="1142990"/>
            <a:ext cx="607223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生徒の成績入力機能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　定期テスト、実力テストの点数を入力できる。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1009624" y="714362"/>
            <a:ext cx="3500462" cy="461665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latin typeface="Meiryo UI" pitchFamily="50" charset="-128"/>
                <a:ea typeface="Meiryo UI" pitchFamily="50" charset="-128"/>
              </a:rPr>
              <a:t>その他</a:t>
            </a:r>
            <a:endParaRPr lang="en-US" altLang="ja-JP" sz="2400" b="1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3707</TotalTime>
  <Words>155</Words>
  <Application>Microsoft Office PowerPoint</Application>
  <PresentationFormat>画面に合わせる (16:9)</PresentationFormat>
  <Paragraphs>49</Paragraphs>
  <Slides>8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9" baseType="lpstr">
      <vt:lpstr>Office ​​テーマ</vt:lpstr>
      <vt:lpstr>第3８回　Assist勉強会</vt:lpstr>
      <vt:lpstr>スライド 2</vt:lpstr>
      <vt:lpstr>スライド 3</vt:lpstr>
      <vt:lpstr>スライド 4</vt:lpstr>
      <vt:lpstr>スライド 5</vt:lpstr>
      <vt:lpstr>スライド 6</vt:lpstr>
      <vt:lpstr>スライド 7</vt:lpstr>
      <vt:lpstr>スライド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がくげい デジタル教材パック 提案書</dc:title>
  <dc:creator>香川千尋</dc:creator>
  <cp:lastModifiedBy>S A</cp:lastModifiedBy>
  <cp:revision>443</cp:revision>
  <cp:lastPrinted>2017-02-09T00:22:58Z</cp:lastPrinted>
  <dcterms:created xsi:type="dcterms:W3CDTF">2015-09-18T21:59:09Z</dcterms:created>
  <dcterms:modified xsi:type="dcterms:W3CDTF">2019-12-03T04:46:51Z</dcterms:modified>
</cp:coreProperties>
</file>